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7" r:id="rId4"/>
    <p:sldId id="257" r:id="rId5"/>
    <p:sldId id="258" r:id="rId6"/>
    <p:sldId id="259" r:id="rId7"/>
    <p:sldId id="266" r:id="rId8"/>
    <p:sldId id="265" r:id="rId9"/>
    <p:sldId id="264" r:id="rId10"/>
    <p:sldId id="263" r:id="rId11"/>
    <p:sldId id="262" r:id="rId12"/>
    <p:sldId id="261" r:id="rId13"/>
    <p:sldId id="260" r:id="rId14"/>
    <p:sldId id="269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58" y="10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2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20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40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6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58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7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97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49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72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00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150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744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23549E7F-809C-4695-BFB6-50B8C9852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6" y="592348"/>
            <a:ext cx="10905066" cy="242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992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Rytmus v kole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45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241300" y="957112"/>
            <a:ext cx="126746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Komiks, gag, pointa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52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Jsi Master střih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532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Mé první dílo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52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23549E7F-809C-4695-BFB6-50B8C9852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6" y="592348"/>
            <a:ext cx="10905066" cy="242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237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KLAPKA DEN 1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339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Vítá tě VIRUS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254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34313" y="957111"/>
            <a:ext cx="11103692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Mé oko je objektiv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859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54892" y="1363511"/>
            <a:ext cx="9144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Točím vše, co létá, leze, utíká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92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990978"/>
            <a:ext cx="11840292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Ahoj, jsem VIRUS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259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PROČ?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672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85113" y="1003489"/>
            <a:ext cx="11002092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Mluvím, tedy jsem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578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70120" y="897844"/>
            <a:ext cx="10451759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Mé oko čočky má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153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47</Words>
  <Application>Microsoft Office PowerPoint</Application>
  <PresentationFormat>Širokoúhlá obrazovka</PresentationFormat>
  <Paragraphs>12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Nirmala UI</vt:lpstr>
      <vt:lpstr>office theme</vt:lpstr>
      <vt:lpstr>Prezentace aplikace PowerPoint</vt:lpstr>
      <vt:lpstr>KLAPKA DEN 1</vt:lpstr>
      <vt:lpstr>Vítá tě VIRUS</vt:lpstr>
      <vt:lpstr>Mé oko je objektiv</vt:lpstr>
      <vt:lpstr>Točím vše, co létá, leze, utíká</vt:lpstr>
      <vt:lpstr>Ahoj, jsem VIRUS</vt:lpstr>
      <vt:lpstr>PROČ?</vt:lpstr>
      <vt:lpstr>Mluvím, tedy jsem</vt:lpstr>
      <vt:lpstr>Mé oko čočky má</vt:lpstr>
      <vt:lpstr>Rytmus v kole</vt:lpstr>
      <vt:lpstr>Komiks, gag, pointa</vt:lpstr>
      <vt:lpstr>Jsi Master střih</vt:lpstr>
      <vt:lpstr>Mé první dílo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AKTIVITA</dc:title>
  <dc:creator>vidator</dc:creator>
  <cp:lastModifiedBy>Pilgr Aleš</cp:lastModifiedBy>
  <cp:revision>5</cp:revision>
  <dcterms:created xsi:type="dcterms:W3CDTF">2019-07-21T11:50:16Z</dcterms:created>
  <dcterms:modified xsi:type="dcterms:W3CDTF">2020-10-28T14:28:12Z</dcterms:modified>
</cp:coreProperties>
</file>