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57" r:id="rId4"/>
    <p:sldId id="258" r:id="rId5"/>
    <p:sldId id="259" r:id="rId6"/>
    <p:sldId id="268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58" y="7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2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20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6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58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7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97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9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72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00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150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616F2-A82F-4630-A630-5D3EC6A3CEC7}" type="datetimeFigureOut">
              <a:rPr lang="cs-CZ" smtClean="0"/>
              <a:t>28.10.2020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7B249-4BAA-429A-99F6-21CB574B25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7449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72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736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KLAPKA DEN 5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99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34313" y="1147611"/>
            <a:ext cx="11103692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Střih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5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54892" y="1363511"/>
            <a:ext cx="9144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Mé finální dílo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92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990978"/>
            <a:ext cx="12192000" cy="2137117"/>
          </a:xfrm>
        </p:spPr>
        <p:txBody>
          <a:bodyPr>
            <a:noAutofit/>
          </a:bodyPr>
          <a:lstStyle/>
          <a:p>
            <a:r>
              <a:rPr lang="cs-CZ" sz="9600" b="1" dirty="0">
                <a:latin typeface="Nirmala UI" panose="020B0502040204020203" pitchFamily="34" charset="0"/>
                <a:cs typeface="Nirmala UI" panose="020B0502040204020203" pitchFamily="34" charset="0"/>
              </a:rPr>
              <a:t>Loučí se VIRUS</a:t>
            </a:r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25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57" t="30887" r="34512" b="32687"/>
          <a:stretch/>
        </p:blipFill>
        <p:spPr>
          <a:xfrm>
            <a:off x="2320119" y="-6591"/>
            <a:ext cx="7932080" cy="685319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14159" y="736978"/>
            <a:ext cx="9144000" cy="2137117"/>
          </a:xfrm>
        </p:spPr>
        <p:txBody>
          <a:bodyPr>
            <a:noAutofit/>
          </a:bodyPr>
          <a:lstStyle/>
          <a:p>
            <a:endParaRPr lang="cs-CZ" sz="13800" b="1" dirty="0">
              <a:latin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23549E7F-809C-4695-BFB6-50B8C9852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6" y="592348"/>
            <a:ext cx="10905066" cy="242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047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10</Words>
  <Application>Microsoft Office PowerPoint</Application>
  <PresentationFormat>Širokoúhlá obrazovka</PresentationFormat>
  <Paragraphs>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Nirmala UI</vt:lpstr>
      <vt:lpstr>office theme</vt:lpstr>
      <vt:lpstr>Prezentace aplikace PowerPoint</vt:lpstr>
      <vt:lpstr>KLAPKA DEN 5</vt:lpstr>
      <vt:lpstr>Střih</vt:lpstr>
      <vt:lpstr>Mé finální dílo</vt:lpstr>
      <vt:lpstr>Loučí se VIRUS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</dc:title>
  <dc:creator>vidator</dc:creator>
  <cp:lastModifiedBy>Pilgr Aleš</cp:lastModifiedBy>
  <cp:revision>8</cp:revision>
  <dcterms:created xsi:type="dcterms:W3CDTF">2019-07-21T11:50:16Z</dcterms:created>
  <dcterms:modified xsi:type="dcterms:W3CDTF">2020-10-28T14:41:21Z</dcterms:modified>
</cp:coreProperties>
</file>