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72" r:id="rId3"/>
    <p:sldId id="256" r:id="rId4"/>
    <p:sldId id="257" r:id="rId5"/>
    <p:sldId id="258" r:id="rId6"/>
    <p:sldId id="259" r:id="rId7"/>
    <p:sldId id="266" r:id="rId8"/>
    <p:sldId id="271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5" d="100"/>
          <a:sy n="45" d="100"/>
        </p:scale>
        <p:origin x="58" y="10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027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3202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5408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1629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0588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177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3974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0499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4729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8003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1504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07449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14159" y="736978"/>
            <a:ext cx="9144000" cy="2137117"/>
          </a:xfrm>
        </p:spPr>
        <p:txBody>
          <a:bodyPr>
            <a:noAutofit/>
          </a:bodyPr>
          <a:lstStyle/>
          <a:p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  <p:pic>
        <p:nvPicPr>
          <p:cNvPr id="3" name="Obrázek 2" descr="Obsah obrázku text&#10;&#10;Popis byl vytvořen automaticky">
            <a:extLst>
              <a:ext uri="{FF2B5EF4-FFF2-40B4-BE49-F238E27FC236}">
                <a16:creationId xmlns:a16="http://schemas.microsoft.com/office/drawing/2014/main" id="{23549E7F-809C-4695-BFB6-50B8C9852F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626" y="592348"/>
            <a:ext cx="10905066" cy="242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0184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736978"/>
            <a:ext cx="12192000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KLAPKA DEN 4</a:t>
            </a:r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9326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736978"/>
            <a:ext cx="12192000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Hledání sd</a:t>
            </a:r>
            <a:r>
              <a:rPr lang="cs-CZ" sz="10400" b="1" dirty="0">
                <a:latin typeface="Nirmala UI" panose="020B0502040204020203" pitchFamily="34" charset="0"/>
                <a:cs typeface="Nirmala UI" panose="020B0502040204020203" pitchFamily="34" charset="0"/>
              </a:rPr>
              <a:t>ě</a:t>
            </a:r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lení</a:t>
            </a:r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992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34313" y="1147611"/>
            <a:ext cx="11103692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Prezentace tématu a sd</a:t>
            </a:r>
            <a:r>
              <a:rPr lang="cs-CZ" sz="10200" b="1" dirty="0">
                <a:latin typeface="Nirmala UI" panose="020B0502040204020203" pitchFamily="34" charset="0"/>
                <a:cs typeface="Nirmala UI" panose="020B0502040204020203" pitchFamily="34" charset="0"/>
              </a:rPr>
              <a:t>ě</a:t>
            </a:r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lení</a:t>
            </a:r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859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1122211"/>
            <a:ext cx="12192000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Od p</a:t>
            </a:r>
            <a:r>
              <a:rPr lang="cs-CZ" sz="10200" b="1" dirty="0">
                <a:latin typeface="Nirmala UI" panose="020B0502040204020203" pitchFamily="34" charset="0"/>
                <a:cs typeface="Nirmala UI" panose="020B0502040204020203" pitchFamily="34" charset="0"/>
              </a:rPr>
              <a:t>ř</a:t>
            </a:r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íb</a:t>
            </a:r>
            <a:r>
              <a:rPr lang="cs-CZ" sz="10200" b="1" dirty="0">
                <a:latin typeface="Nirmala UI" panose="020B0502040204020203" pitchFamily="34" charset="0"/>
                <a:cs typeface="Nirmala UI" panose="020B0502040204020203" pitchFamily="34" charset="0"/>
              </a:rPr>
              <a:t>ě</a:t>
            </a:r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hu ke </a:t>
            </a:r>
            <a:r>
              <a:rPr lang="cs-CZ" sz="9600" b="1" dirty="0" err="1">
                <a:latin typeface="Nirmala UI" panose="020B0502040204020203" pitchFamily="34" charset="0"/>
                <a:cs typeface="Nirmala UI" panose="020B0502040204020203" pitchFamily="34" charset="0"/>
              </a:rPr>
              <a:t>storyboardu</a:t>
            </a:r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92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990978"/>
            <a:ext cx="12192000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Tvorba scéná</a:t>
            </a:r>
            <a:r>
              <a:rPr lang="cs-CZ" sz="10200" b="1" dirty="0">
                <a:latin typeface="Nirmala UI" panose="020B0502040204020203" pitchFamily="34" charset="0"/>
                <a:cs typeface="Nirmala UI" panose="020B0502040204020203" pitchFamily="34" charset="0"/>
              </a:rPr>
              <a:t>ř</a:t>
            </a:r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e</a:t>
            </a:r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259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736978"/>
            <a:ext cx="12192000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Jde se to</a:t>
            </a:r>
            <a:r>
              <a:rPr lang="cs-CZ" sz="10200" b="1" dirty="0">
                <a:latin typeface="Nirmala UI" panose="020B0502040204020203" pitchFamily="34" charset="0"/>
                <a:cs typeface="Nirmala UI" panose="020B0502040204020203" pitchFamily="34" charset="0"/>
              </a:rPr>
              <a:t>č</a:t>
            </a:r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it</a:t>
            </a:r>
          </a:p>
        </p:txBody>
      </p:sp>
    </p:spTree>
    <p:extLst>
      <p:ext uri="{BB962C8B-B14F-4D97-AF65-F5344CB8AC3E}">
        <p14:creationId xmlns:p14="http://schemas.microsoft.com/office/powerpoint/2010/main" val="3986672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14159" y="736978"/>
            <a:ext cx="9144000" cy="2137117"/>
          </a:xfrm>
        </p:spPr>
        <p:txBody>
          <a:bodyPr>
            <a:noAutofit/>
          </a:bodyPr>
          <a:lstStyle/>
          <a:p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  <p:pic>
        <p:nvPicPr>
          <p:cNvPr id="3" name="Obrázek 2" descr="Obsah obrázku text&#10;&#10;Popis byl vytvořen automaticky">
            <a:extLst>
              <a:ext uri="{FF2B5EF4-FFF2-40B4-BE49-F238E27FC236}">
                <a16:creationId xmlns:a16="http://schemas.microsoft.com/office/drawing/2014/main" id="{23549E7F-809C-4695-BFB6-50B8C9852F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626" y="592348"/>
            <a:ext cx="10905066" cy="242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65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18</Words>
  <Application>Microsoft Office PowerPoint</Application>
  <PresentationFormat>Širokoúhlá obrazovka</PresentationFormat>
  <Paragraphs>6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Nirmala UI</vt:lpstr>
      <vt:lpstr>office theme</vt:lpstr>
      <vt:lpstr>Prezentace aplikace PowerPoint</vt:lpstr>
      <vt:lpstr>KLAPKA DEN 4</vt:lpstr>
      <vt:lpstr>Hledání sdělení</vt:lpstr>
      <vt:lpstr>Prezentace tématu a sdělení</vt:lpstr>
      <vt:lpstr>Od příběhu ke storyboardu</vt:lpstr>
      <vt:lpstr>Tvorba scénáře</vt:lpstr>
      <vt:lpstr>Jde se točit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AKTIVITA</dc:title>
  <dc:creator>vidator</dc:creator>
  <cp:lastModifiedBy>Pilgr Aleš</cp:lastModifiedBy>
  <cp:revision>11</cp:revision>
  <dcterms:created xsi:type="dcterms:W3CDTF">2019-07-21T11:50:16Z</dcterms:created>
  <dcterms:modified xsi:type="dcterms:W3CDTF">2020-10-28T14:38:53Z</dcterms:modified>
</cp:coreProperties>
</file>