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58" r:id="rId5"/>
    <p:sldId id="259" r:id="rId6"/>
    <p:sldId id="266" r:id="rId7"/>
    <p:sldId id="265" r:id="rId8"/>
    <p:sldId id="264" r:id="rId9"/>
    <p:sldId id="263" r:id="rId10"/>
    <p:sldId id="262" r:id="rId11"/>
    <p:sldId id="267" r:id="rId12"/>
    <p:sldId id="261" r:id="rId13"/>
    <p:sldId id="27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10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8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t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ř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etí dílo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5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>
                <a:latin typeface="Nirmala UI" panose="020B0502040204020203" pitchFamily="34" charset="0"/>
                <a:cs typeface="Nirmala UI" panose="020B0502040204020203" pitchFamily="34" charset="0"/>
              </a:rPr>
              <a:t>SZB SKLENÍK</a:t>
            </a:r>
            <a:endParaRPr lang="cs-CZ" sz="96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27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8893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Hvězdy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3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18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KLAPKA DEN 3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4313" y="1147611"/>
            <a:ext cx="111036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Život v Řece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122211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 hlavní roli Řeka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2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990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VIRAL x Science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Science show</a:t>
            </a:r>
          </a:p>
        </p:txBody>
      </p:sp>
    </p:spTree>
    <p:extLst>
      <p:ext uri="{BB962C8B-B14F-4D97-AF65-F5344CB8AC3E}">
        <p14:creationId xmlns:p14="http://schemas.microsoft.com/office/powerpoint/2010/main" val="3986672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113" y="1003489"/>
            <a:ext cx="110020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Já a mé téma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578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897844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Krátký p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ř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íb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ě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h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5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1999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Jsi Premiér střih II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31</Words>
  <Application>Microsoft Office PowerPoint</Application>
  <PresentationFormat>Širokoúhlá obrazovka</PresentationFormat>
  <Paragraphs>11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KLAPKA DEN 3</vt:lpstr>
      <vt:lpstr>Život v Řece</vt:lpstr>
      <vt:lpstr>V hlavní roli Řeka</vt:lpstr>
      <vt:lpstr>VIRAL x Science</vt:lpstr>
      <vt:lpstr>Science show</vt:lpstr>
      <vt:lpstr>Já a mé téma</vt:lpstr>
      <vt:lpstr>Krátký příběh</vt:lpstr>
      <vt:lpstr>Jsi Premiér střih II</vt:lpstr>
      <vt:lpstr>Mé třetí dílo</vt:lpstr>
      <vt:lpstr>SZB SKLENÍK</vt:lpstr>
      <vt:lpstr>Hvězdy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Pilgr Aleš</cp:lastModifiedBy>
  <cp:revision>10</cp:revision>
  <dcterms:created xsi:type="dcterms:W3CDTF">2019-07-21T11:50:16Z</dcterms:created>
  <dcterms:modified xsi:type="dcterms:W3CDTF">2020-10-28T14:36:51Z</dcterms:modified>
</cp:coreProperties>
</file>